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21575" cy="43895963"/>
  <p:notesSz cx="6797675" cy="9928225"/>
  <p:defaultTextStyle>
    <a:defPPr>
      <a:defRPr lang="en-US"/>
    </a:defPPr>
    <a:lvl1pPr marL="0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618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237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855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473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3091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710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2328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946" algn="l" defTabSz="438923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5" d="100"/>
          <a:sy n="25" d="100"/>
        </p:scale>
        <p:origin x="-1908" y="-72"/>
      </p:cViewPr>
      <p:guideLst>
        <p:guide orient="horz" pos="13826"/>
        <p:guide pos="10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119" y="13636202"/>
            <a:ext cx="27983339" cy="94091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237" y="24874379"/>
            <a:ext cx="23045103" cy="112178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3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8142" y="1757877"/>
            <a:ext cx="7407354" cy="374538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079" y="1757877"/>
            <a:ext cx="21673370" cy="374538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578" y="28207224"/>
            <a:ext cx="27983339" cy="8718226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578" y="18604985"/>
            <a:ext cx="27983339" cy="9602239"/>
          </a:xfrm>
        </p:spPr>
        <p:txBody>
          <a:bodyPr anchor="b"/>
          <a:lstStyle>
            <a:lvl1pPr marL="0" indent="0">
              <a:buNone/>
              <a:defRPr sz="9700">
                <a:solidFill>
                  <a:schemeClr val="tx1">
                    <a:tint val="75000"/>
                  </a:schemeClr>
                </a:solidFill>
              </a:defRPr>
            </a:lvl1pPr>
            <a:lvl2pPr marL="2194618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237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85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47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309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71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2328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94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079" y="10242395"/>
            <a:ext cx="14540363" cy="2896930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7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5134" y="10242395"/>
            <a:ext cx="14540363" cy="2896930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7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079" y="9825790"/>
            <a:ext cx="14546079" cy="4094922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618" indent="0">
              <a:buNone/>
              <a:defRPr sz="9700" b="1"/>
            </a:lvl2pPr>
            <a:lvl3pPr marL="4389237" indent="0">
              <a:buNone/>
              <a:defRPr sz="8600" b="1"/>
            </a:lvl3pPr>
            <a:lvl4pPr marL="6583855" indent="0">
              <a:buNone/>
              <a:defRPr sz="7700" b="1"/>
            </a:lvl4pPr>
            <a:lvl5pPr marL="8778473" indent="0">
              <a:buNone/>
              <a:defRPr sz="7700" b="1"/>
            </a:lvl5pPr>
            <a:lvl6pPr marL="10973091" indent="0">
              <a:buNone/>
              <a:defRPr sz="7700" b="1"/>
            </a:lvl6pPr>
            <a:lvl7pPr marL="13167710" indent="0">
              <a:buNone/>
              <a:defRPr sz="7700" b="1"/>
            </a:lvl7pPr>
            <a:lvl8pPr marL="15362328" indent="0">
              <a:buNone/>
              <a:defRPr sz="7700" b="1"/>
            </a:lvl8pPr>
            <a:lvl9pPr marL="17556946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079" y="13920711"/>
            <a:ext cx="14546079" cy="25290987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3705" y="9825790"/>
            <a:ext cx="14551793" cy="4094922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618" indent="0">
              <a:buNone/>
              <a:defRPr sz="9700" b="1"/>
            </a:lvl2pPr>
            <a:lvl3pPr marL="4389237" indent="0">
              <a:buNone/>
              <a:defRPr sz="8600" b="1"/>
            </a:lvl3pPr>
            <a:lvl4pPr marL="6583855" indent="0">
              <a:buNone/>
              <a:defRPr sz="7700" b="1"/>
            </a:lvl4pPr>
            <a:lvl5pPr marL="8778473" indent="0">
              <a:buNone/>
              <a:defRPr sz="7700" b="1"/>
            </a:lvl5pPr>
            <a:lvl6pPr marL="10973091" indent="0">
              <a:buNone/>
              <a:defRPr sz="7700" b="1"/>
            </a:lvl6pPr>
            <a:lvl7pPr marL="13167710" indent="0">
              <a:buNone/>
              <a:defRPr sz="7700" b="1"/>
            </a:lvl7pPr>
            <a:lvl8pPr marL="15362328" indent="0">
              <a:buNone/>
              <a:defRPr sz="7700" b="1"/>
            </a:lvl8pPr>
            <a:lvl9pPr marL="17556946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3705" y="13920711"/>
            <a:ext cx="14551793" cy="25290987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081" y="1747710"/>
            <a:ext cx="10830971" cy="7437927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1421" y="1747713"/>
            <a:ext cx="18404075" cy="37463988"/>
          </a:xfrm>
        </p:spPr>
        <p:txBody>
          <a:bodyPr/>
          <a:lstStyle>
            <a:lvl1pPr>
              <a:defRPr sz="15300"/>
            </a:lvl1pPr>
            <a:lvl2pPr>
              <a:defRPr sz="13400"/>
            </a:lvl2pPr>
            <a:lvl3pPr>
              <a:defRPr sz="11500"/>
            </a:lvl3pPr>
            <a:lvl4pPr>
              <a:defRPr sz="9700"/>
            </a:lvl4pPr>
            <a:lvl5pPr>
              <a:defRPr sz="9700"/>
            </a:lvl5pPr>
            <a:lvl6pPr>
              <a:defRPr sz="9700"/>
            </a:lvl6pPr>
            <a:lvl7pPr>
              <a:defRPr sz="9700"/>
            </a:lvl7pPr>
            <a:lvl8pPr>
              <a:defRPr sz="9700"/>
            </a:lvl8pPr>
            <a:lvl9pPr>
              <a:defRPr sz="9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081" y="9185640"/>
            <a:ext cx="10830971" cy="30026061"/>
          </a:xfrm>
        </p:spPr>
        <p:txBody>
          <a:bodyPr/>
          <a:lstStyle>
            <a:lvl1pPr marL="0" indent="0">
              <a:buNone/>
              <a:defRPr sz="6700"/>
            </a:lvl1pPr>
            <a:lvl2pPr marL="2194618" indent="0">
              <a:buNone/>
              <a:defRPr sz="5800"/>
            </a:lvl2pPr>
            <a:lvl3pPr marL="4389237" indent="0">
              <a:buNone/>
              <a:defRPr sz="4800"/>
            </a:lvl3pPr>
            <a:lvl4pPr marL="6583855" indent="0">
              <a:buNone/>
              <a:defRPr sz="4400"/>
            </a:lvl4pPr>
            <a:lvl5pPr marL="8778473" indent="0">
              <a:buNone/>
              <a:defRPr sz="4400"/>
            </a:lvl5pPr>
            <a:lvl6pPr marL="10973091" indent="0">
              <a:buNone/>
              <a:defRPr sz="4400"/>
            </a:lvl6pPr>
            <a:lvl7pPr marL="13167710" indent="0">
              <a:buNone/>
              <a:defRPr sz="4400"/>
            </a:lvl7pPr>
            <a:lvl8pPr marL="15362328" indent="0">
              <a:buNone/>
              <a:defRPr sz="4400"/>
            </a:lvl8pPr>
            <a:lvl9pPr marL="17556946" indent="0">
              <a:buNone/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860" y="30727175"/>
            <a:ext cx="19752945" cy="3627516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860" y="3922186"/>
            <a:ext cx="19752945" cy="26337578"/>
          </a:xfrm>
        </p:spPr>
        <p:txBody>
          <a:bodyPr/>
          <a:lstStyle>
            <a:lvl1pPr marL="0" indent="0">
              <a:buNone/>
              <a:defRPr sz="15300"/>
            </a:lvl1pPr>
            <a:lvl2pPr marL="2194618" indent="0">
              <a:buNone/>
              <a:defRPr sz="13400"/>
            </a:lvl2pPr>
            <a:lvl3pPr marL="4389237" indent="0">
              <a:buNone/>
              <a:defRPr sz="11500"/>
            </a:lvl3pPr>
            <a:lvl4pPr marL="6583855" indent="0">
              <a:buNone/>
              <a:defRPr sz="9700"/>
            </a:lvl4pPr>
            <a:lvl5pPr marL="8778473" indent="0">
              <a:buNone/>
              <a:defRPr sz="9700"/>
            </a:lvl5pPr>
            <a:lvl6pPr marL="10973091" indent="0">
              <a:buNone/>
              <a:defRPr sz="9700"/>
            </a:lvl6pPr>
            <a:lvl7pPr marL="13167710" indent="0">
              <a:buNone/>
              <a:defRPr sz="9700"/>
            </a:lvl7pPr>
            <a:lvl8pPr marL="15362328" indent="0">
              <a:buNone/>
              <a:defRPr sz="9700"/>
            </a:lvl8pPr>
            <a:lvl9pPr marL="17556946" indent="0">
              <a:buNone/>
              <a:defRPr sz="9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860" y="34354691"/>
            <a:ext cx="19752945" cy="5151676"/>
          </a:xfrm>
        </p:spPr>
        <p:txBody>
          <a:bodyPr/>
          <a:lstStyle>
            <a:lvl1pPr marL="0" indent="0">
              <a:buNone/>
              <a:defRPr sz="6700"/>
            </a:lvl1pPr>
            <a:lvl2pPr marL="2194618" indent="0">
              <a:buNone/>
              <a:defRPr sz="5800"/>
            </a:lvl2pPr>
            <a:lvl3pPr marL="4389237" indent="0">
              <a:buNone/>
              <a:defRPr sz="4800"/>
            </a:lvl3pPr>
            <a:lvl4pPr marL="6583855" indent="0">
              <a:buNone/>
              <a:defRPr sz="4400"/>
            </a:lvl4pPr>
            <a:lvl5pPr marL="8778473" indent="0">
              <a:buNone/>
              <a:defRPr sz="4400"/>
            </a:lvl5pPr>
            <a:lvl6pPr marL="10973091" indent="0">
              <a:buNone/>
              <a:defRPr sz="4400"/>
            </a:lvl6pPr>
            <a:lvl7pPr marL="13167710" indent="0">
              <a:buNone/>
              <a:defRPr sz="4400"/>
            </a:lvl7pPr>
            <a:lvl8pPr marL="15362328" indent="0">
              <a:buNone/>
              <a:defRPr sz="4400"/>
            </a:lvl8pPr>
            <a:lvl9pPr marL="17556946" indent="0">
              <a:buNone/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6080" y="1757873"/>
            <a:ext cx="29629418" cy="7315994"/>
          </a:xfrm>
          <a:prstGeom prst="rect">
            <a:avLst/>
          </a:prstGeom>
        </p:spPr>
        <p:txBody>
          <a:bodyPr vert="horz" lIns="438924" tIns="219462" rIns="438924" bIns="21946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080" y="10242395"/>
            <a:ext cx="29629418" cy="28969307"/>
          </a:xfrm>
          <a:prstGeom prst="rect">
            <a:avLst/>
          </a:prstGeom>
        </p:spPr>
        <p:txBody>
          <a:bodyPr vert="horz" lIns="438924" tIns="219462" rIns="438924" bIns="2194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6080" y="40685058"/>
            <a:ext cx="7681701" cy="2337054"/>
          </a:xfrm>
          <a:prstGeom prst="rect">
            <a:avLst/>
          </a:prstGeom>
        </p:spPr>
        <p:txBody>
          <a:bodyPr vert="horz" lIns="438924" tIns="219462" rIns="438924" bIns="219462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8206" y="40685058"/>
            <a:ext cx="10425166" cy="2337054"/>
          </a:xfrm>
          <a:prstGeom prst="rect">
            <a:avLst/>
          </a:prstGeom>
        </p:spPr>
        <p:txBody>
          <a:bodyPr vert="horz" lIns="438924" tIns="219462" rIns="438924" bIns="219462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3796" y="40685058"/>
            <a:ext cx="7681701" cy="2337054"/>
          </a:xfrm>
          <a:prstGeom prst="rect">
            <a:avLst/>
          </a:prstGeom>
        </p:spPr>
        <p:txBody>
          <a:bodyPr vert="horz" lIns="438924" tIns="219462" rIns="438924" bIns="219462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237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64" indent="-1645964" algn="l" defTabSz="4389237" rtl="0" eaLnBrk="1" latinLnBrk="0" hangingPunct="1">
        <a:spcBef>
          <a:spcPct val="20000"/>
        </a:spcBef>
        <a:buFont typeface="Arial" pitchFamily="34" charset="0"/>
        <a:buChar char="•"/>
        <a:defRPr sz="153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255" indent="-1371637" algn="l" defTabSz="4389237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546" indent="-1097309" algn="l" defTabSz="4389237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1164" indent="-1097309" algn="l" defTabSz="4389237" rtl="0" eaLnBrk="1" latinLnBrk="0" hangingPunct="1">
        <a:spcBef>
          <a:spcPct val="20000"/>
        </a:spcBef>
        <a:buFont typeface="Arial" pitchFamily="34" charset="0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782" indent="-1097309" algn="l" defTabSz="4389237" rtl="0" eaLnBrk="1" latinLnBrk="0" hangingPunct="1">
        <a:spcBef>
          <a:spcPct val="20000"/>
        </a:spcBef>
        <a:buFont typeface="Arial" pitchFamily="34" charset="0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401" indent="-1097309" algn="l" defTabSz="4389237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5019" indent="-1097309" algn="l" defTabSz="4389237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637" indent="-1097309" algn="l" defTabSz="4389237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4255" indent="-1097309" algn="l" defTabSz="4389237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618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237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855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473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3091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710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2328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946" algn="l" defTabSz="438923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803" y="116127"/>
            <a:ext cx="32660293" cy="379347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894" tIns="46447" rIns="92894" bIns="46447" rtlCol="0" anchor="ctr"/>
          <a:lstStyle/>
          <a:p>
            <a:pPr algn="ctr"/>
            <a:endParaRPr lang="en-IN"/>
          </a:p>
        </p:txBody>
      </p:sp>
      <p:sp>
        <p:nvSpPr>
          <p:cNvPr id="2" name="TextBox 1"/>
          <p:cNvSpPr txBox="1"/>
          <p:nvPr/>
        </p:nvSpPr>
        <p:spPr>
          <a:xfrm>
            <a:off x="435470" y="611981"/>
            <a:ext cx="32205468" cy="3388503"/>
          </a:xfrm>
          <a:prstGeom prst="rect">
            <a:avLst/>
          </a:prstGeom>
          <a:noFill/>
          <a:ln>
            <a:noFill/>
          </a:ln>
        </p:spPr>
        <p:txBody>
          <a:bodyPr wrap="square" lIns="94371" tIns="47186" rIns="94371" bIns="47186" rtlCol="0">
            <a:spAutoFit/>
          </a:bodyPr>
          <a:lstStyle/>
          <a:p>
            <a:pPr algn="ctr"/>
            <a:r>
              <a:rPr lang="en-US" sz="5400" b="1" dirty="0" smtClean="0">
                <a:latin typeface="Times New Roman"/>
                <a:ea typeface="SimSun"/>
                <a:cs typeface="Courier New"/>
              </a:rPr>
              <a:t>Poster Title (Use Times New Roman, Font size-54)</a:t>
            </a:r>
            <a:endParaRPr lang="en-US" sz="4400" dirty="0" smtClean="0">
              <a:latin typeface="Times New Roman"/>
              <a:ea typeface="SimSun"/>
              <a:cs typeface="Courier New"/>
            </a:endParaRPr>
          </a:p>
          <a:p>
            <a:pPr algn="ctr"/>
            <a:r>
              <a:rPr lang="en-US" sz="3200" dirty="0" smtClean="0">
                <a:latin typeface="Times New Roman"/>
                <a:ea typeface="MS Mincho"/>
                <a:cs typeface="Times New Roman"/>
              </a:rPr>
              <a:t>Author Name</a:t>
            </a:r>
            <a:r>
              <a:rPr lang="en-US" sz="3200" baseline="30000" dirty="0" smtClean="0">
                <a:latin typeface="Times New Roman"/>
                <a:ea typeface="MS Mincho"/>
                <a:cs typeface="Times New Roman"/>
              </a:rPr>
              <a:t>1</a:t>
            </a:r>
            <a:r>
              <a:rPr lang="en-US" sz="3200" dirty="0" smtClean="0">
                <a:latin typeface="Times New Roman"/>
                <a:ea typeface="MS Mincho"/>
                <a:cs typeface="Times New Roman"/>
              </a:rPr>
              <a:t>, Author Name</a:t>
            </a:r>
            <a:r>
              <a:rPr lang="en-US" sz="3200" baseline="30000" dirty="0" smtClean="0">
                <a:latin typeface="Times New Roman"/>
                <a:ea typeface="MS Mincho"/>
                <a:cs typeface="Times New Roman"/>
              </a:rPr>
              <a:t>2</a:t>
            </a:r>
            <a:r>
              <a:rPr lang="en-US" sz="3200" dirty="0" smtClean="0">
                <a:latin typeface="Times New Roman"/>
                <a:ea typeface="MS Mincho"/>
                <a:cs typeface="Times New Roman"/>
              </a:rPr>
              <a:t>, Author Name</a:t>
            </a:r>
            <a:r>
              <a:rPr lang="en-US" sz="3200" baseline="30000" dirty="0" smtClean="0">
                <a:latin typeface="Times New Roman"/>
                <a:ea typeface="MS Mincho"/>
                <a:cs typeface="Times New Roman"/>
              </a:rPr>
              <a:t>3</a:t>
            </a:r>
            <a:r>
              <a:rPr lang="en-US" sz="3200" b="1" dirty="0" smtClean="0">
                <a:latin typeface="Times New Roman"/>
                <a:ea typeface="SimSun"/>
                <a:cs typeface="Courier New"/>
              </a:rPr>
              <a:t> (font size-32)</a:t>
            </a:r>
            <a:r>
              <a:rPr lang="en-US" sz="3200" baseline="30000" dirty="0" smtClean="0">
                <a:latin typeface="Times New Roman"/>
                <a:ea typeface="MS Mincho"/>
                <a:cs typeface="Times New Roman"/>
              </a:rPr>
              <a:t> </a:t>
            </a:r>
            <a:endParaRPr lang="en-US" sz="4400" dirty="0" smtClean="0">
              <a:latin typeface="Times New Roman"/>
              <a:ea typeface="SimSun"/>
              <a:cs typeface="Courier New"/>
            </a:endParaRPr>
          </a:p>
          <a:p>
            <a:pPr algn="ctr"/>
            <a:r>
              <a:rPr lang="en-US" sz="3200" dirty="0" smtClean="0">
                <a:latin typeface="Times New Roman"/>
                <a:ea typeface="MS Mincho"/>
                <a:cs typeface="Times New Roman"/>
              </a:rPr>
              <a:t>Name of the Department (font size-32)</a:t>
            </a:r>
            <a:endParaRPr lang="en-US" sz="4400" dirty="0" smtClean="0">
              <a:latin typeface="Times New Roman"/>
              <a:ea typeface="SimSun"/>
              <a:cs typeface="Courier New"/>
            </a:endParaRPr>
          </a:p>
          <a:p>
            <a:pPr algn="ctr"/>
            <a:r>
              <a:rPr lang="en-US" sz="3200" dirty="0" smtClean="0">
                <a:latin typeface="Times New Roman"/>
                <a:ea typeface="MS Mincho"/>
                <a:cs typeface="Times New Roman"/>
              </a:rPr>
              <a:t>Name of the Institute/Organization (font size-32)</a:t>
            </a:r>
            <a:endParaRPr lang="en-US" sz="4400" dirty="0" smtClean="0">
              <a:latin typeface="Times New Roman"/>
              <a:ea typeface="SimSun"/>
              <a:cs typeface="Courier New"/>
            </a:endParaRPr>
          </a:p>
          <a:p>
            <a:pPr algn="ctr"/>
            <a:r>
              <a:rPr lang="en-US" sz="3200" dirty="0" smtClean="0">
                <a:latin typeface="Times New Roman"/>
                <a:ea typeface="MS Mincho"/>
                <a:cs typeface="Times New Roman"/>
              </a:rPr>
              <a:t>Institute/Organization address (font size-32)</a:t>
            </a:r>
            <a:endParaRPr lang="en-US" sz="4400" dirty="0" smtClean="0">
              <a:latin typeface="Times New Roman"/>
              <a:ea typeface="SimSun"/>
              <a:cs typeface="Courier New"/>
            </a:endParaRPr>
          </a:p>
          <a:p>
            <a:pPr algn="ctr"/>
            <a:r>
              <a:rPr lang="en-US" sz="3200" dirty="0" smtClean="0">
                <a:latin typeface="Times New Roman"/>
                <a:ea typeface="SimSun"/>
              </a:rPr>
              <a:t>Email id of all the authors separated by comma</a:t>
            </a:r>
            <a:r>
              <a:rPr lang="en-US" sz="3200" b="1" dirty="0" smtClean="0">
                <a:latin typeface="Times New Roman"/>
                <a:ea typeface="SimSun"/>
                <a:cs typeface="Courier New"/>
              </a:rPr>
              <a:t> </a:t>
            </a:r>
            <a:r>
              <a:rPr lang="en-US" sz="3200" dirty="0" smtClean="0">
                <a:latin typeface="Times New Roman"/>
                <a:ea typeface="SimSun"/>
                <a:cs typeface="Courier New"/>
              </a:rPr>
              <a:t>(font size-32)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NITM_Original from NITM webs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2139" y="967724"/>
            <a:ext cx="2889382" cy="288945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25802" y="3909605"/>
            <a:ext cx="32661436" cy="39924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894" tIns="46447" rIns="92894" bIns="46447" rtlCol="0" anchor="ctr"/>
          <a:lstStyle/>
          <a:p>
            <a:pPr algn="ctr"/>
            <a:endParaRPr lang="en-IN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03220" y="7622383"/>
            <a:ext cx="325151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17622042" y="11302103"/>
            <a:ext cx="15144470" cy="39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019518" y="4030507"/>
            <a:ext cx="2147852" cy="726236"/>
          </a:xfrm>
          <a:prstGeom prst="rect">
            <a:avLst/>
          </a:prstGeom>
          <a:solidFill>
            <a:srgbClr val="0070C0"/>
          </a:solidFill>
        </p:spPr>
        <p:txBody>
          <a:bodyPr wrap="none" lIns="94371" tIns="47186" rIns="94371" bIns="47186">
            <a:spAutoFit/>
          </a:bodyPr>
          <a:lstStyle/>
          <a:p>
            <a:pPr algn="ctr"/>
            <a:r>
              <a:rPr lang="en-IN" sz="4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Abstract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25802" y="11341726"/>
            <a:ext cx="32661436" cy="549667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894" tIns="46447" rIns="92894" bIns="46447" rtlCol="0" anchor="ctr"/>
          <a:lstStyle/>
          <a:p>
            <a:pPr algn="ctr"/>
            <a:endParaRPr lang="en-IN"/>
          </a:p>
        </p:txBody>
      </p:sp>
      <p:sp>
        <p:nvSpPr>
          <p:cNvPr id="80" name="Rectangle 79"/>
          <p:cNvSpPr/>
          <p:nvPr/>
        </p:nvSpPr>
        <p:spPr>
          <a:xfrm>
            <a:off x="125802" y="16838398"/>
            <a:ext cx="32661436" cy="8515972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894" tIns="46447" rIns="92894" bIns="46447" rtlCol="0" anchor="ctr"/>
          <a:lstStyle/>
          <a:p>
            <a:pPr algn="ctr"/>
            <a:endParaRPr lang="en-IN"/>
          </a:p>
        </p:txBody>
      </p:sp>
      <p:sp>
        <p:nvSpPr>
          <p:cNvPr id="164" name="Rectangle 163"/>
          <p:cNvSpPr/>
          <p:nvPr/>
        </p:nvSpPr>
        <p:spPr>
          <a:xfrm>
            <a:off x="153987" y="36578381"/>
            <a:ext cx="11700000" cy="6480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5" name="Rectangle 164"/>
          <p:cNvSpPr/>
          <p:nvPr/>
        </p:nvSpPr>
        <p:spPr>
          <a:xfrm>
            <a:off x="15012987" y="36654581"/>
            <a:ext cx="9372600" cy="709354"/>
          </a:xfrm>
          <a:prstGeom prst="rect">
            <a:avLst/>
          </a:prstGeom>
          <a:solidFill>
            <a:srgbClr val="0070C0"/>
          </a:solidFill>
        </p:spPr>
        <p:txBody>
          <a:bodyPr wrap="square" lIns="92894" tIns="46447" rIns="92894" bIns="46447">
            <a:spAutoFit/>
          </a:bodyPr>
          <a:lstStyle/>
          <a:p>
            <a:pPr algn="ctr"/>
            <a:r>
              <a:rPr lang="en-IN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Conclusions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11875587" y="36578381"/>
            <a:ext cx="14796000" cy="6480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7" name="Rectangle 166"/>
          <p:cNvSpPr/>
          <p:nvPr/>
        </p:nvSpPr>
        <p:spPr>
          <a:xfrm>
            <a:off x="27879360" y="36654581"/>
            <a:ext cx="3583084" cy="709354"/>
          </a:xfrm>
          <a:prstGeom prst="rect">
            <a:avLst/>
          </a:prstGeom>
          <a:solidFill>
            <a:srgbClr val="0070C0"/>
          </a:solidFill>
        </p:spPr>
        <p:txBody>
          <a:bodyPr wrap="none" lIns="92894" tIns="46447" rIns="92894" bIns="46447">
            <a:spAutoFit/>
          </a:bodyPr>
          <a:lstStyle/>
          <a:p>
            <a:pPr algn="ctr"/>
            <a:r>
              <a:rPr lang="en-IN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Key References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26747787" y="37340381"/>
            <a:ext cx="5867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latin typeface="Times New Roman"/>
                <a:ea typeface="SimSun"/>
                <a:cs typeface="Times New Roman"/>
              </a:rPr>
              <a:t>Key References </a:t>
            </a:r>
            <a:r>
              <a:rPr lang="en-US" sz="2000" dirty="0" smtClean="0">
                <a:latin typeface="Times New Roman"/>
                <a:ea typeface="SimSun"/>
                <a:cs typeface="Times New Roman"/>
              </a:rPr>
              <a:t>should be included in the following style only (Use </a:t>
            </a:r>
            <a:r>
              <a:rPr lang="en-US" sz="2000" b="1" dirty="0" smtClean="0">
                <a:latin typeface="Times New Roman"/>
                <a:ea typeface="SimSun"/>
                <a:cs typeface="Times New Roman"/>
              </a:rPr>
              <a:t>IEEE/ACS</a:t>
            </a:r>
            <a:r>
              <a:rPr lang="en-US" sz="2000" dirty="0" smtClean="0">
                <a:latin typeface="Times New Roman"/>
                <a:ea typeface="SimSun"/>
                <a:cs typeface="Times New Roman"/>
              </a:rPr>
              <a:t> standard format for references)</a:t>
            </a:r>
            <a:endParaRPr lang="en-US" sz="3200" dirty="0" smtClean="0">
              <a:latin typeface="Times New Roman"/>
              <a:ea typeface="SimSun"/>
              <a:cs typeface="Courier New"/>
            </a:endParaRPr>
          </a:p>
          <a:p>
            <a:pPr algn="just"/>
            <a:r>
              <a:rPr lang="en-US" sz="2000" dirty="0" smtClean="0">
                <a:latin typeface="Times New Roman"/>
                <a:ea typeface="SimSun"/>
                <a:cs typeface="Times New Roman"/>
              </a:rPr>
              <a:t> </a:t>
            </a:r>
            <a:endParaRPr lang="en-US" sz="3200" dirty="0" smtClean="0">
              <a:latin typeface="Times New Roman"/>
              <a:ea typeface="SimSun"/>
              <a:cs typeface="Courier New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2000" dirty="0" smtClean="0">
                <a:latin typeface="Times New Roman"/>
                <a:ea typeface="MS Mincho"/>
                <a:cs typeface="Courier New"/>
              </a:rPr>
              <a:t>G. Eason, B. Noble, and I.N. </a:t>
            </a:r>
            <a:r>
              <a:rPr lang="en-US" sz="2000" dirty="0" err="1" smtClean="0">
                <a:latin typeface="Times New Roman"/>
                <a:ea typeface="MS Mincho"/>
                <a:cs typeface="Courier New"/>
              </a:rPr>
              <a:t>Sneddon</a:t>
            </a:r>
            <a:r>
              <a:rPr lang="en-US" sz="2000" dirty="0" smtClean="0">
                <a:latin typeface="Times New Roman"/>
                <a:ea typeface="MS Mincho"/>
                <a:cs typeface="Courier New"/>
              </a:rPr>
              <a:t>, “On certain integrals of </a:t>
            </a:r>
            <a:r>
              <a:rPr lang="en-US" sz="2000" dirty="0" err="1" smtClean="0">
                <a:latin typeface="Times New Roman"/>
                <a:ea typeface="MS Mincho"/>
                <a:cs typeface="Courier New"/>
              </a:rPr>
              <a:t>Lipschitz-Hankel</a:t>
            </a:r>
            <a:r>
              <a:rPr lang="en-US" sz="2000" dirty="0" smtClean="0">
                <a:latin typeface="Times New Roman"/>
                <a:ea typeface="MS Mincho"/>
                <a:cs typeface="Courier New"/>
              </a:rPr>
              <a:t> type involving products of Bessel functions,” Phil. Trans. Roy. Soc. London, vol. A247, pp. 529-551, April 1955</a:t>
            </a:r>
            <a:r>
              <a:rPr lang="en-US" sz="2000" dirty="0" smtClean="0">
                <a:latin typeface="Times New Roman"/>
                <a:ea typeface="SimSun"/>
                <a:cs typeface="Times New Roman"/>
              </a:rPr>
              <a:t>.</a:t>
            </a:r>
            <a:endParaRPr lang="en-US" sz="3200" dirty="0" smtClean="0">
              <a:latin typeface="Times New Roman"/>
              <a:ea typeface="SimSun"/>
              <a:cs typeface="Courier New"/>
            </a:endParaRPr>
          </a:p>
          <a:p>
            <a:pPr algn="just"/>
            <a:endParaRPr lang="en-IN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26671587" y="36578381"/>
            <a:ext cx="6120000" cy="6444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0" name="Rectangle 169"/>
          <p:cNvSpPr/>
          <p:nvPr/>
        </p:nvSpPr>
        <p:spPr>
          <a:xfrm>
            <a:off x="153987" y="43108027"/>
            <a:ext cx="4435560" cy="709354"/>
          </a:xfrm>
          <a:prstGeom prst="rect">
            <a:avLst/>
          </a:prstGeom>
          <a:solidFill>
            <a:srgbClr val="0070C0"/>
          </a:solidFill>
        </p:spPr>
        <p:txBody>
          <a:bodyPr wrap="none" lIns="92894" tIns="46447" rIns="92894" bIns="46447">
            <a:spAutoFit/>
          </a:bodyPr>
          <a:lstStyle/>
          <a:p>
            <a:pPr algn="ctr"/>
            <a:r>
              <a:rPr lang="en-IN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Acknowledgements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3987" y="4660761"/>
            <a:ext cx="6422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poster presents……………………..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63587" y="220075"/>
            <a:ext cx="6422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Conclave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28805187" y="193545"/>
            <a:ext cx="3886200" cy="647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 Meghalaya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90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SHARAT SARMAH</dc:creator>
  <cp:lastModifiedBy>Nw_lab_0</cp:lastModifiedBy>
  <cp:revision>132</cp:revision>
  <cp:lastPrinted>2020-02-03T06:50:17Z</cp:lastPrinted>
  <dcterms:created xsi:type="dcterms:W3CDTF">2006-08-16T00:00:00Z</dcterms:created>
  <dcterms:modified xsi:type="dcterms:W3CDTF">2020-12-22T09:58:10Z</dcterms:modified>
</cp:coreProperties>
</file>